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908" autoAdjust="0"/>
  </p:normalViewPr>
  <p:slideViewPr>
    <p:cSldViewPr snapToGrid="0">
      <p:cViewPr varScale="1">
        <p:scale>
          <a:sx n="62" d="100"/>
          <a:sy n="62" d="100"/>
        </p:scale>
        <p:origin x="252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84E23-A48A-4217-AB38-536EB85DC6F5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C6CD5-7343-45DF-9FD4-4BEF8FE268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9177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C6CD5-7343-45DF-9FD4-4BEF8FE26815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488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image" Target="../media/image10.jpg"/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8.jpg"/><Relationship Id="rId5" Type="http://schemas.openxmlformats.org/officeDocument/2006/relationships/image" Target="../media/image3.png"/><Relationship Id="rId15" Type="http://schemas.microsoft.com/office/2007/relationships/hdphoto" Target="../media/hdphoto2.wdp"/><Relationship Id="rId10" Type="http://schemas.openxmlformats.org/officeDocument/2006/relationships/image" Target="../media/image7.jpg"/><Relationship Id="rId4" Type="http://schemas.openxmlformats.org/officeDocument/2006/relationships/image" Target="../media/image2.jpg"/><Relationship Id="rId9" Type="http://schemas.openxmlformats.org/officeDocument/2006/relationships/image" Target="../media/image6.jp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2000" r="-5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262801-07AB-E55E-4812-08923FFF1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9ECA3F42-927A-4D4F-40D0-084794E709FB}"/>
              </a:ext>
            </a:extLst>
          </p:cNvPr>
          <p:cNvGrpSpPr/>
          <p:nvPr/>
        </p:nvGrpSpPr>
        <p:grpSpPr>
          <a:xfrm>
            <a:off x="1861706" y="4746338"/>
            <a:ext cx="5546870" cy="5105362"/>
            <a:chOff x="1861706" y="4746338"/>
            <a:chExt cx="5546870" cy="5105362"/>
          </a:xfrm>
        </p:grpSpPr>
        <p:pic>
          <p:nvPicPr>
            <p:cNvPr id="9" name="図 8" descr="背景パターン&#10;&#10;自動的に生成された説明">
              <a:extLst>
                <a:ext uri="{FF2B5EF4-FFF2-40B4-BE49-F238E27FC236}">
                  <a16:creationId xmlns:a16="http://schemas.microsoft.com/office/drawing/2014/main" id="{C1EE966F-D17E-AF48-62B6-4B38E894D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1874914" y="5576329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29" name="図 28" descr="背景パターン&#10;&#10;自動的に生成された説明">
              <a:extLst>
                <a:ext uri="{FF2B5EF4-FFF2-40B4-BE49-F238E27FC236}">
                  <a16:creationId xmlns:a16="http://schemas.microsoft.com/office/drawing/2014/main" id="{8F7E2DE0-4E6B-7FEF-9E56-61F83753E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3561946" y="4746338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30" name="図 29" descr="背景パターン&#10;&#10;自動的に生成された説明">
              <a:extLst>
                <a:ext uri="{FF2B5EF4-FFF2-40B4-BE49-F238E27FC236}">
                  <a16:creationId xmlns:a16="http://schemas.microsoft.com/office/drawing/2014/main" id="{7C7F3BA1-E676-AC23-69E9-AEF51FC41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3561946" y="6447195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31" name="図 30" descr="背景パターン&#10;&#10;自動的に生成された説明">
              <a:extLst>
                <a:ext uri="{FF2B5EF4-FFF2-40B4-BE49-F238E27FC236}">
                  <a16:creationId xmlns:a16="http://schemas.microsoft.com/office/drawing/2014/main" id="{2E9E0CA9-8B4B-2C09-F2C6-738802E23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1861706" y="7281892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32" name="図 31" descr="背景パターン&#10;&#10;自動的に生成された説明">
              <a:extLst>
                <a:ext uri="{FF2B5EF4-FFF2-40B4-BE49-F238E27FC236}">
                  <a16:creationId xmlns:a16="http://schemas.microsoft.com/office/drawing/2014/main" id="{71C91265-4E01-AAD4-647A-AC55BB129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5274138" y="5600004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33" name="図 32" descr="背景パターン&#10;&#10;自動的に生成された説明">
              <a:extLst>
                <a:ext uri="{FF2B5EF4-FFF2-40B4-BE49-F238E27FC236}">
                  <a16:creationId xmlns:a16="http://schemas.microsoft.com/office/drawing/2014/main" id="{53BED5AD-BF27-082A-B737-D74935366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5263978" y="7300861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  <p:pic>
          <p:nvPicPr>
            <p:cNvPr id="34" name="図 33" descr="背景パターン&#10;&#10;自動的に生成された説明">
              <a:extLst>
                <a:ext uri="{FF2B5EF4-FFF2-40B4-BE49-F238E27FC236}">
                  <a16:creationId xmlns:a16="http://schemas.microsoft.com/office/drawing/2014/main" id="{3FA308FF-7CC6-BAB0-ECC2-2FF0A56BF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4" t="524" r="16854" b="296"/>
            <a:stretch/>
          </p:blipFill>
          <p:spPr>
            <a:xfrm>
              <a:off x="3559762" y="8144367"/>
              <a:ext cx="2134438" cy="1707333"/>
            </a:xfrm>
            <a:prstGeom prst="hexagon">
              <a:avLst/>
            </a:prstGeom>
            <a:ln w="19050">
              <a:noFill/>
            </a:ln>
          </p:spPr>
        </p:pic>
      </p:grpSp>
      <p:pic>
        <p:nvPicPr>
          <p:cNvPr id="44" name="図 43">
            <a:extLst>
              <a:ext uri="{FF2B5EF4-FFF2-40B4-BE49-F238E27FC236}">
                <a16:creationId xmlns:a16="http://schemas.microsoft.com/office/drawing/2014/main" id="{3C40D406-9644-3F54-B1A4-DC0E80F4A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467" b="96204" l="30412" r="56034">
                        <a14:foregroundMark x1="42753" y1="59128" x2="46816" y2="61147"/>
                        <a14:foregroundMark x1="42602" y1="58805" x2="48332" y2="59693"/>
                        <a14:foregroundMark x1="38751" y1="71365" x2="34051" y2="92528"/>
                        <a14:foregroundMark x1="34142" y1="76171" x2="31747" y2="96204"/>
                        <a14:foregroundMark x1="31747" y1="96204" x2="32777" y2="95719"/>
                        <a14:backgroundMark x1="51607" y1="49273" x2="52244" y2="52544"/>
                        <a14:backgroundMark x1="49151" y1="44669" x2="53942" y2="55008"/>
                        <a14:backgroundMark x1="50667" y1="55089" x2="53608" y2="58603"/>
                        <a14:backgroundMark x1="32838" y1="56260" x2="32626" y2="63732"/>
                        <a14:backgroundMark x1="33081" y1="58724" x2="33566" y2="614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228" t="38336" r="40761" b="22420"/>
          <a:stretch/>
        </p:blipFill>
        <p:spPr>
          <a:xfrm rot="538746">
            <a:off x="-742474" y="3039404"/>
            <a:ext cx="3055247" cy="2812454"/>
          </a:xfrm>
          <a:prstGeom prst="rect">
            <a:avLst/>
          </a:prstGeom>
          <a:effectLst>
            <a:glow rad="63500">
              <a:schemeClr val="tx1"/>
            </a:glow>
          </a:effec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4FF94615-2F1E-1DF4-D758-4778F383BD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1" t="158" r="2592" b="660"/>
          <a:stretch/>
        </p:blipFill>
        <p:spPr>
          <a:xfrm>
            <a:off x="1868962" y="3926842"/>
            <a:ext cx="2134438" cy="1698932"/>
          </a:xfrm>
          <a:prstGeom prst="hexagon">
            <a:avLst/>
          </a:prstGeom>
          <a:ln w="38100">
            <a:solidFill>
              <a:schemeClr val="tx1"/>
            </a:solidFill>
          </a:ln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F32E44B2-27EE-6088-0C06-6217BDE181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8"/>
          <a:stretch/>
        </p:blipFill>
        <p:spPr>
          <a:xfrm>
            <a:off x="163244" y="1355017"/>
            <a:ext cx="2134438" cy="1705300"/>
          </a:xfrm>
          <a:prstGeom prst="hexagon">
            <a:avLst/>
          </a:prstGeom>
          <a:ln w="38100">
            <a:solidFill>
              <a:schemeClr val="tx1"/>
            </a:solidFill>
          </a:ln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6CD52A1A-EF6E-E62F-5896-DC40CFC06D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1" r="7319" b="-1"/>
          <a:stretch/>
        </p:blipFill>
        <p:spPr>
          <a:xfrm>
            <a:off x="1868962" y="2200128"/>
            <a:ext cx="2134438" cy="1705300"/>
          </a:xfrm>
          <a:prstGeom prst="hexagon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845E6D1-9127-879A-4541-E476C722792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2"/>
          <a:stretch/>
        </p:blipFill>
        <p:spPr>
          <a:xfrm>
            <a:off x="3587355" y="1329262"/>
            <a:ext cx="2134438" cy="1703413"/>
          </a:xfrm>
          <a:prstGeom prst="hexagon">
            <a:avLst/>
          </a:prstGeom>
          <a:ln w="38100">
            <a:solidFill>
              <a:schemeClr val="tx1"/>
            </a:solidFill>
          </a:ln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297C2505-199A-0D3A-E7D1-9672C8EA6EE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2" t="612" r="7685" b="460"/>
          <a:stretch/>
        </p:blipFill>
        <p:spPr>
          <a:xfrm>
            <a:off x="3587355" y="3062680"/>
            <a:ext cx="2134438" cy="1707333"/>
          </a:xfrm>
          <a:prstGeom prst="hexagon">
            <a:avLst/>
          </a:prstGeom>
          <a:ln w="38100">
            <a:solidFill>
              <a:schemeClr val="tx1"/>
            </a:solidFill>
          </a:ln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CE3FDED-DAE5-2CA3-212B-1D445D530137}"/>
              </a:ext>
            </a:extLst>
          </p:cNvPr>
          <p:cNvSpPr txBox="1"/>
          <p:nvPr/>
        </p:nvSpPr>
        <p:spPr>
          <a:xfrm>
            <a:off x="418743" y="125593"/>
            <a:ext cx="6020513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prstTxWarp prst="textWave2">
              <a:avLst/>
            </a:prstTxWarp>
            <a:spAutoFit/>
          </a:bodyPr>
          <a:lstStyle/>
          <a:p>
            <a:r>
              <a:rPr kumimoji="1" lang="ja-JP" altLang="en-US" sz="6600" dirty="0">
                <a:ln w="12700"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latin typeface="どきどきファンタジア" panose="02000900000000000000" pitchFamily="50" charset="-128"/>
                <a:ea typeface="どきどきファンタジア" panose="02000900000000000000" pitchFamily="50" charset="-128"/>
              </a:rPr>
              <a:t>ブース制作秘話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23AF08E-6343-FC0B-5394-99932655E771}"/>
              </a:ext>
            </a:extLst>
          </p:cNvPr>
          <p:cNvSpPr txBox="1"/>
          <p:nvPr/>
        </p:nvSpPr>
        <p:spPr>
          <a:xfrm>
            <a:off x="1992232" y="5729326"/>
            <a:ext cx="500649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</a:rPr>
              <a:t>　</a:t>
            </a:r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ゲーム本体の進捗が早かったため、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装飾にも力を入れることができた。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装飾が大きくなることもあり、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耐久性向上も意識して制作をした。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特に看板は、柱の時点で倒れにくく、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土台にもおもりの追加で</a:t>
            </a:r>
            <a:endParaRPr kumimoji="1" lang="en-US" altLang="ja-JP" sz="2200" b="1" dirty="0">
              <a:ln w="9525">
                <a:solidFill>
                  <a:schemeClr val="tx1"/>
                </a:solidFill>
              </a:ln>
              <a:solidFill>
                <a:schemeClr val="bg1"/>
              </a:solidFill>
              <a:effectLst>
                <a:glow rad="76200">
                  <a:schemeClr val="tx1"/>
                </a:glow>
              </a:effectLst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r>
              <a:rPr kumimoji="1" lang="en-US" altLang="ja-JP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						</a:t>
            </a:r>
            <a:r>
              <a:rPr kumimoji="1" lang="ja-JP" altLang="en-US" sz="2200" b="1" dirty="0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76200">
                    <a:schemeClr val="tx1"/>
                  </a:glo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耐久性抜群に。</a:t>
            </a:r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D194A42C-7FA0-B08C-0FB6-99F833BB0C2A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659"/>
          <a:stretch/>
        </p:blipFill>
        <p:spPr>
          <a:xfrm rot="13348488">
            <a:off x="5765587" y="3961486"/>
            <a:ext cx="655444" cy="1288916"/>
          </a:xfrm>
          <a:prstGeom prst="rect">
            <a:avLst/>
          </a:prstGeom>
        </p:spPr>
      </p:pic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8B590BDB-B009-F16B-74BA-9FCD050C86AD}"/>
              </a:ext>
            </a:extLst>
          </p:cNvPr>
          <p:cNvGrpSpPr/>
          <p:nvPr/>
        </p:nvGrpSpPr>
        <p:grpSpPr>
          <a:xfrm>
            <a:off x="-272283" y="6181816"/>
            <a:ext cx="2154577" cy="3428742"/>
            <a:chOff x="2257293" y="5755096"/>
            <a:chExt cx="2154577" cy="3428742"/>
          </a:xfrm>
        </p:grpSpPr>
        <p:sp>
          <p:nvSpPr>
            <p:cNvPr id="12" name="六角形 11">
              <a:extLst>
                <a:ext uri="{FF2B5EF4-FFF2-40B4-BE49-F238E27FC236}">
                  <a16:creationId xmlns:a16="http://schemas.microsoft.com/office/drawing/2014/main" id="{B0E0130C-C7E7-E345-D772-98D70A83B815}"/>
                </a:ext>
              </a:extLst>
            </p:cNvPr>
            <p:cNvSpPr/>
            <p:nvPr/>
          </p:nvSpPr>
          <p:spPr>
            <a:xfrm>
              <a:off x="2257293" y="5755096"/>
              <a:ext cx="2154577" cy="1714371"/>
            </a:xfrm>
            <a:custGeom>
              <a:avLst/>
              <a:gdLst>
                <a:gd name="connsiteX0" fmla="*/ 0 w 2154577"/>
                <a:gd name="connsiteY0" fmla="*/ 857186 h 1714371"/>
                <a:gd name="connsiteX1" fmla="*/ 428593 w 2154577"/>
                <a:gd name="connsiteY1" fmla="*/ 0 h 1714371"/>
                <a:gd name="connsiteX2" fmla="*/ 1725984 w 2154577"/>
                <a:gd name="connsiteY2" fmla="*/ 0 h 1714371"/>
                <a:gd name="connsiteX3" fmla="*/ 2154577 w 2154577"/>
                <a:gd name="connsiteY3" fmla="*/ 857186 h 1714371"/>
                <a:gd name="connsiteX4" fmla="*/ 1725984 w 2154577"/>
                <a:gd name="connsiteY4" fmla="*/ 1714371 h 1714371"/>
                <a:gd name="connsiteX5" fmla="*/ 428593 w 2154577"/>
                <a:gd name="connsiteY5" fmla="*/ 1714371 h 1714371"/>
                <a:gd name="connsiteX6" fmla="*/ 0 w 2154577"/>
                <a:gd name="connsiteY6" fmla="*/ 857186 h 1714371"/>
                <a:gd name="connsiteX0" fmla="*/ 428593 w 2154577"/>
                <a:gd name="connsiteY0" fmla="*/ 1714371 h 1805811"/>
                <a:gd name="connsiteX1" fmla="*/ 0 w 2154577"/>
                <a:gd name="connsiteY1" fmla="*/ 857186 h 1805811"/>
                <a:gd name="connsiteX2" fmla="*/ 428593 w 2154577"/>
                <a:gd name="connsiteY2" fmla="*/ 0 h 1805811"/>
                <a:gd name="connsiteX3" fmla="*/ 1725984 w 2154577"/>
                <a:gd name="connsiteY3" fmla="*/ 0 h 1805811"/>
                <a:gd name="connsiteX4" fmla="*/ 2154577 w 2154577"/>
                <a:gd name="connsiteY4" fmla="*/ 857186 h 1805811"/>
                <a:gd name="connsiteX5" fmla="*/ 1725984 w 2154577"/>
                <a:gd name="connsiteY5" fmla="*/ 1714371 h 1805811"/>
                <a:gd name="connsiteX6" fmla="*/ 520033 w 2154577"/>
                <a:gd name="connsiteY6" fmla="*/ 1805811 h 1805811"/>
                <a:gd name="connsiteX0" fmla="*/ 428593 w 2154577"/>
                <a:gd name="connsiteY0" fmla="*/ 1714371 h 1714371"/>
                <a:gd name="connsiteX1" fmla="*/ 0 w 2154577"/>
                <a:gd name="connsiteY1" fmla="*/ 857186 h 1714371"/>
                <a:gd name="connsiteX2" fmla="*/ 428593 w 2154577"/>
                <a:gd name="connsiteY2" fmla="*/ 0 h 1714371"/>
                <a:gd name="connsiteX3" fmla="*/ 1725984 w 2154577"/>
                <a:gd name="connsiteY3" fmla="*/ 0 h 1714371"/>
                <a:gd name="connsiteX4" fmla="*/ 2154577 w 2154577"/>
                <a:gd name="connsiteY4" fmla="*/ 857186 h 1714371"/>
                <a:gd name="connsiteX5" fmla="*/ 1725984 w 2154577"/>
                <a:gd name="connsiteY5" fmla="*/ 1714371 h 171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4577" h="1714371">
                  <a:moveTo>
                    <a:pt x="428593" y="1714371"/>
                  </a:moveTo>
                  <a:lnTo>
                    <a:pt x="0" y="857186"/>
                  </a:lnTo>
                  <a:lnTo>
                    <a:pt x="428593" y="0"/>
                  </a:lnTo>
                  <a:lnTo>
                    <a:pt x="1725984" y="0"/>
                  </a:lnTo>
                  <a:lnTo>
                    <a:pt x="2154577" y="857186"/>
                  </a:lnTo>
                  <a:lnTo>
                    <a:pt x="1725984" y="1714371"/>
                  </a:lnTo>
                </a:path>
              </a:pathLst>
            </a:custGeom>
            <a:blipFill dpi="0" rotWithShape="1">
              <a:blip r:embed="rId13"/>
              <a:srcRect/>
              <a:stretch>
                <a:fillRect l="-10000" r="-10000" b="-100000"/>
              </a:stretch>
            </a:blip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n w="190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六角形 15">
              <a:extLst>
                <a:ext uri="{FF2B5EF4-FFF2-40B4-BE49-F238E27FC236}">
                  <a16:creationId xmlns:a16="http://schemas.microsoft.com/office/drawing/2014/main" id="{985AE65E-D066-3401-F079-64E37BE52AF6}"/>
                </a:ext>
              </a:extLst>
            </p:cNvPr>
            <p:cNvSpPr/>
            <p:nvPr/>
          </p:nvSpPr>
          <p:spPr>
            <a:xfrm>
              <a:off x="2260189" y="7469467"/>
              <a:ext cx="2148970" cy="1714371"/>
            </a:xfrm>
            <a:custGeom>
              <a:avLst/>
              <a:gdLst>
                <a:gd name="connsiteX0" fmla="*/ 0 w 2148970"/>
                <a:gd name="connsiteY0" fmla="*/ 857186 h 1714371"/>
                <a:gd name="connsiteX1" fmla="*/ 428593 w 2148970"/>
                <a:gd name="connsiteY1" fmla="*/ 0 h 1714371"/>
                <a:gd name="connsiteX2" fmla="*/ 1720377 w 2148970"/>
                <a:gd name="connsiteY2" fmla="*/ 0 h 1714371"/>
                <a:gd name="connsiteX3" fmla="*/ 2148970 w 2148970"/>
                <a:gd name="connsiteY3" fmla="*/ 857186 h 1714371"/>
                <a:gd name="connsiteX4" fmla="*/ 1720377 w 2148970"/>
                <a:gd name="connsiteY4" fmla="*/ 1714371 h 1714371"/>
                <a:gd name="connsiteX5" fmla="*/ 428593 w 2148970"/>
                <a:gd name="connsiteY5" fmla="*/ 1714371 h 1714371"/>
                <a:gd name="connsiteX6" fmla="*/ 0 w 2148970"/>
                <a:gd name="connsiteY6" fmla="*/ 857186 h 1714371"/>
                <a:gd name="connsiteX0" fmla="*/ 1720377 w 2148970"/>
                <a:gd name="connsiteY0" fmla="*/ 0 h 1714371"/>
                <a:gd name="connsiteX1" fmla="*/ 2148970 w 2148970"/>
                <a:gd name="connsiteY1" fmla="*/ 857186 h 1714371"/>
                <a:gd name="connsiteX2" fmla="*/ 1720377 w 2148970"/>
                <a:gd name="connsiteY2" fmla="*/ 1714371 h 1714371"/>
                <a:gd name="connsiteX3" fmla="*/ 428593 w 2148970"/>
                <a:gd name="connsiteY3" fmla="*/ 1714371 h 1714371"/>
                <a:gd name="connsiteX4" fmla="*/ 0 w 2148970"/>
                <a:gd name="connsiteY4" fmla="*/ 857186 h 1714371"/>
                <a:gd name="connsiteX5" fmla="*/ 428593 w 2148970"/>
                <a:gd name="connsiteY5" fmla="*/ 0 h 1714371"/>
                <a:gd name="connsiteX6" fmla="*/ 1811817 w 2148970"/>
                <a:gd name="connsiteY6" fmla="*/ 91440 h 1714371"/>
                <a:gd name="connsiteX0" fmla="*/ 1720377 w 2148970"/>
                <a:gd name="connsiteY0" fmla="*/ 0 h 1714371"/>
                <a:gd name="connsiteX1" fmla="*/ 2148970 w 2148970"/>
                <a:gd name="connsiteY1" fmla="*/ 857186 h 1714371"/>
                <a:gd name="connsiteX2" fmla="*/ 1720377 w 2148970"/>
                <a:gd name="connsiteY2" fmla="*/ 1714371 h 1714371"/>
                <a:gd name="connsiteX3" fmla="*/ 428593 w 2148970"/>
                <a:gd name="connsiteY3" fmla="*/ 1714371 h 1714371"/>
                <a:gd name="connsiteX4" fmla="*/ 0 w 2148970"/>
                <a:gd name="connsiteY4" fmla="*/ 857186 h 1714371"/>
                <a:gd name="connsiteX5" fmla="*/ 428593 w 2148970"/>
                <a:gd name="connsiteY5" fmla="*/ 0 h 1714371"/>
                <a:gd name="connsiteX6" fmla="*/ 1639097 w 2148970"/>
                <a:gd name="connsiteY6" fmla="*/ 45720 h 1714371"/>
                <a:gd name="connsiteX0" fmla="*/ 1720377 w 2148970"/>
                <a:gd name="connsiteY0" fmla="*/ 0 h 1714371"/>
                <a:gd name="connsiteX1" fmla="*/ 2148970 w 2148970"/>
                <a:gd name="connsiteY1" fmla="*/ 857186 h 1714371"/>
                <a:gd name="connsiteX2" fmla="*/ 1720377 w 2148970"/>
                <a:gd name="connsiteY2" fmla="*/ 1714371 h 1714371"/>
                <a:gd name="connsiteX3" fmla="*/ 428593 w 2148970"/>
                <a:gd name="connsiteY3" fmla="*/ 1714371 h 1714371"/>
                <a:gd name="connsiteX4" fmla="*/ 0 w 2148970"/>
                <a:gd name="connsiteY4" fmla="*/ 857186 h 1714371"/>
                <a:gd name="connsiteX5" fmla="*/ 428593 w 2148970"/>
                <a:gd name="connsiteY5" fmla="*/ 0 h 1714371"/>
                <a:gd name="connsiteX6" fmla="*/ 1628937 w 2148970"/>
                <a:gd name="connsiteY6" fmla="*/ 7620 h 1714371"/>
                <a:gd name="connsiteX0" fmla="*/ 1720377 w 2148970"/>
                <a:gd name="connsiteY0" fmla="*/ 0 h 1714371"/>
                <a:gd name="connsiteX1" fmla="*/ 2148970 w 2148970"/>
                <a:gd name="connsiteY1" fmla="*/ 857186 h 1714371"/>
                <a:gd name="connsiteX2" fmla="*/ 1720377 w 2148970"/>
                <a:gd name="connsiteY2" fmla="*/ 1714371 h 1714371"/>
                <a:gd name="connsiteX3" fmla="*/ 428593 w 2148970"/>
                <a:gd name="connsiteY3" fmla="*/ 1714371 h 1714371"/>
                <a:gd name="connsiteX4" fmla="*/ 0 w 2148970"/>
                <a:gd name="connsiteY4" fmla="*/ 857186 h 1714371"/>
                <a:gd name="connsiteX5" fmla="*/ 428593 w 2148970"/>
                <a:gd name="connsiteY5" fmla="*/ 0 h 1714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8970" h="1714371">
                  <a:moveTo>
                    <a:pt x="1720377" y="0"/>
                  </a:moveTo>
                  <a:lnTo>
                    <a:pt x="2148970" y="857186"/>
                  </a:lnTo>
                  <a:lnTo>
                    <a:pt x="1720377" y="1714371"/>
                  </a:lnTo>
                  <a:lnTo>
                    <a:pt x="428593" y="1714371"/>
                  </a:lnTo>
                  <a:lnTo>
                    <a:pt x="0" y="857186"/>
                  </a:lnTo>
                  <a:lnTo>
                    <a:pt x="428593" y="0"/>
                  </a:lnTo>
                </a:path>
              </a:pathLst>
            </a:custGeom>
            <a:blipFill dpi="0" rotWithShape="1">
              <a:blip r:embed="rId13"/>
              <a:srcRect/>
              <a:stretch>
                <a:fillRect l="-10000" t="-100000" r="-10000"/>
              </a:stretch>
            </a:blip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ln w="19050">
                  <a:solidFill>
                    <a:schemeClr val="tx1"/>
                  </a:solidFill>
                </a:ln>
              </a:endParaRPr>
            </a:p>
          </p:txBody>
        </p:sp>
      </p:grpSp>
      <p:pic>
        <p:nvPicPr>
          <p:cNvPr id="20" name="図 19">
            <a:extLst>
              <a:ext uri="{FF2B5EF4-FFF2-40B4-BE49-F238E27FC236}">
                <a16:creationId xmlns:a16="http://schemas.microsoft.com/office/drawing/2014/main" id="{60DAB1B0-F835-78C4-50B9-4C1FC0BF495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65556" b="82917" l="47266" r="56406">
                        <a14:foregroundMark x1="49846" y1="77023" x2="50633" y2="76924"/>
                        <a14:foregroundMark x1="49375" y1="77083" x2="49817" y2="77027"/>
                        <a14:backgroundMark x1="51641" y1="68333" x2="54928" y2="70629"/>
                        <a14:backgroundMark x1="51484" y1="80417" x2="57500" y2="78056"/>
                        <a14:backgroundMark x1="51641" y1="79306" x2="54297" y2="77361"/>
                        <a14:backgroundMark x1="51406" y1="78472" x2="54141" y2="77083"/>
                        <a14:backgroundMark x1="51094" y1="78889" x2="53047" y2="77222"/>
                        <a14:backgroundMark x1="51300" y1="77571" x2="52734" y2="76806"/>
                        <a14:backgroundMark x1="52734" y1="76806" x2="52969" y2="76389"/>
                        <a14:backgroundMark x1="50234" y1="70000" x2="52109" y2="70972"/>
                        <a14:backgroundMark x1="52109" y1="70972" x2="53438" y2="72778"/>
                        <a14:backgroundMark x1="52656" y1="71389" x2="50234" y2="70556"/>
                        <a14:backgroundMark x1="51379" y1="77340" x2="52344" y2="76944"/>
                        <a14:backgroundMark x1="55547" y1="70972" x2="55937" y2="79861"/>
                        <a14:backgroundMark x1="55937" y1="79861" x2="55937" y2="79861"/>
                        <a14:backgroundMark x1="49375" y1="80972" x2="49297" y2="79306"/>
                        <a14:backgroundMark x1="49219" y1="81111" x2="49219" y2="80000"/>
                        <a14:backgroundMark x1="49219" y1="80417" x2="49375" y2="79306"/>
                        <a14:backgroundMark x1="49453" y1="79306" x2="49766" y2="78611"/>
                        <a14:backgroundMark x1="50234" y1="78056" x2="52969" y2="77917"/>
                        <a14:backgroundMark x1="50234" y1="77917" x2="52969" y2="77917"/>
                        <a14:backgroundMark x1="49688" y1="78333" x2="48984" y2="80833"/>
                        <a14:backgroundMark x1="48984" y1="80694" x2="49609" y2="831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382" t="63929" r="44207" b="14921"/>
          <a:stretch/>
        </p:blipFill>
        <p:spPr>
          <a:xfrm rot="6564833">
            <a:off x="3567105" y="8540270"/>
            <a:ext cx="1201916" cy="1519244"/>
          </a:xfrm>
          <a:prstGeom prst="rect">
            <a:avLst/>
          </a:prstGeom>
          <a:effectLst>
            <a:glow rad="50800">
              <a:schemeClr val="tx1"/>
            </a:glow>
          </a:effectLst>
        </p:spPr>
      </p:pic>
    </p:spTree>
    <p:extLst>
      <p:ext uri="{BB962C8B-B14F-4D97-AF65-F5344CB8AC3E}">
        <p14:creationId xmlns:p14="http://schemas.microsoft.com/office/powerpoint/2010/main" val="2544032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</TotalTime>
  <Words>71</Words>
  <Application>Microsoft Office PowerPoint</Application>
  <PresentationFormat>A4 210 x 297 mm</PresentationFormat>
  <Paragraphs>11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HGS創英角ｺﾞｼｯｸUB</vt:lpstr>
      <vt:lpstr>どきどきファンタジア</vt:lpstr>
      <vt:lpstr>游ゴシック</vt:lpstr>
      <vt:lpstr>Aptos</vt:lpstr>
      <vt:lpstr>Aptos Display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221134@st.yoshida-g.ac.jp</dc:creator>
  <cp:lastModifiedBy>石原　颯馬</cp:lastModifiedBy>
  <cp:revision>26</cp:revision>
  <dcterms:created xsi:type="dcterms:W3CDTF">2025-02-03T00:23:10Z</dcterms:created>
  <dcterms:modified xsi:type="dcterms:W3CDTF">2025-02-04T02:40:48Z</dcterms:modified>
</cp:coreProperties>
</file>

<file path=docProps/thumbnail.jpeg>
</file>